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leeswijzer.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uitleggen wat fotosynthese is.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nadenkvraag verzinnen bij de tekst die bij stap 24 hoort.</a:t>
            </a:r>
          </a:p>
        </p:txBody>
      </p:sp>
      <p:pic>
        <p:nvPicPr>
          <p:cNvPr id="13" name="Picture 12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73" y="2914055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7" y="3790201"/>
            <a:ext cx="3181921" cy="20814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hoe je vleesetende	dieren noemt en hoe je dieren 	noemt die alles eten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2507216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43438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gerichte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opzoeken door belangrijke woorden te selecteren uit de leeswijzer. 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Ik kan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een tekst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73" y="2298502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leeswijzer stap 33 t/m 36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86" y="4249015"/>
            <a:ext cx="2366041" cy="16759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474509"/>
            <a:ext cx="907084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Voorbeelden op het internet bekijken van creatieve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01702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74613" y="1979178"/>
            <a:ext cx="4292846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creatieve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over de natuur maken (deel 1).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48" y="1990726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5" y="909068"/>
            <a:ext cx="10939589" cy="55399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leeswijzer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Creatieve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maken (deel 1).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Beginnen aan de netversie.</a:t>
            </a: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 van de kladversie van 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voorbereiden.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kladversie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mindmap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groep tips &amp; tops laten geven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team.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54373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9341298" y="1313453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1" y="2339973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2" y="539518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20273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96" y="2346803"/>
            <a:ext cx="5266767" cy="32644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https://media.s-bol.com/kZ21WnLO0Ky5/550x7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2" y="3722229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het scala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mythe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solitair(e)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1" y="2600849"/>
            <a:ext cx="1765542" cy="24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21 t/m 24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36" y="155052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72" y="3849642"/>
            <a:ext cx="3212261" cy="210128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24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Bedachte nadenkvragen 	bespreken en antwoorden 	formuleren.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18664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40728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de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verschillen en overeenkomsten tussen een roos en een appel beschrijven.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beschrijven op welke manier de narcis en de hyacint aan hun naam komen.</a:t>
            </a:r>
          </a:p>
        </p:txBody>
      </p:sp>
      <p:pic>
        <p:nvPicPr>
          <p:cNvPr id="8" name="Picture 7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73" y="2914055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25 t/m 28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92" y="3799347"/>
            <a:ext cx="3294668" cy="215519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28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hoe de narcis en 	hyacint aan hun naam komen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5895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529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gerichte informatie opzoeken door belangrijke woorden te selecteren uit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leeswijzer. 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verschillen en overeenkomsten tussen de twee vleesetende planten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benoemen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opzoeken hoe je vleesetende dieren noemt en dieren die alles eten.</a:t>
            </a:r>
          </a:p>
        </p:txBody>
      </p:sp>
      <p:pic>
        <p:nvPicPr>
          <p:cNvPr id="12" name="Picture 11" descr="https://media.s-bol.com/kZ21WnLO0Ky5/550x7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73" y="3221832"/>
            <a:ext cx="1921827" cy="2478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66331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29 t/m 32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Het dikke boek van onze bijzondere natuur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644" y="281116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833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3393</TotalTime>
  <Words>1177</Words>
  <Application>Microsoft Office PowerPoint</Application>
  <PresentationFormat>Widescreen</PresentationFormat>
  <Paragraphs>262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289</cp:revision>
  <dcterms:created xsi:type="dcterms:W3CDTF">2017-07-26T14:05:48Z</dcterms:created>
  <dcterms:modified xsi:type="dcterms:W3CDTF">2022-09-11T11:10:51Z</dcterms:modified>
</cp:coreProperties>
</file>